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theme/theme2.xml" ContentType="application/vnd.openxmlformats-officedocument.theme+xml"/>
  <Override PartName="/ppt/theme/theme3.xml" ContentType="application/vnd.openxmlformats-officedocument.theme+xml"/>
  <Override PartName="/ppt/viewProps.xml" ContentType="application/vnd.openxmlformats-officedocument.presentationml.viewProps+xml"/>
</Types>
</file>

<file path=_rels/.rels><?xml version="1.0" encoding="UTF-8" standalone="yes"?>
<Relationships xmlns="http://schemas.openxmlformats.org/package/2006/relationships"><Relationship Id="rId1" Type="http://schemas.openxmlformats.org/officeDocument/2006/relationships/officeDocument" Target="ppt/presentation.xml"/><Relationship Id="rId4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5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notesMasterIdLst>
    <p:notesMasterId r:id="rId4"/>
  </p:notesMasterIdLst>
  <p:handoutMasterIdLst>
    <p:handoutMasterId r:id="rId5"/>
  </p:handoutMasterIdLst>
  <p:sldIdLst>
    <p:sldId id="259" r:id="rId3"/>
  </p:sldIdLst>
  <p:sldSz cx="6858000" cy="9144000" type="screen4x3"/>
  <p:notesSz cx="6858000" cy="9144000"/>
  <p:defaultTextStyle>
    <a:defPPr>
      <a:defRPr lang="ja-JP"/>
    </a:defPPr>
    <a:lvl1pPr marL="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D41D5"/>
    <a:srgbClr val="4C1C5A"/>
    <a:srgbClr val="E40D08"/>
    <a:srgbClr val="F85208"/>
    <a:srgbClr val="4F0FBD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987" autoAdjust="0"/>
    <p:restoredTop sz="94660" autoAdjust="0"/>
  </p:normalViewPr>
  <p:slideViewPr>
    <p:cSldViewPr snapToGrid="0">
      <p:cViewPr varScale="1">
        <p:scale>
          <a:sx n="117" d="100"/>
          <a:sy n="117" d="100"/>
        </p:scale>
        <p:origin x="294" y="102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>
      <p:cViewPr varScale="1">
        <p:scale>
          <a:sx n="88" d="100"/>
          <a:sy n="88" d="100"/>
        </p:scale>
        <p:origin x="3822" y="102"/>
      </p:cViewPr>
      <p:guideLst/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7" Type="http://schemas.openxmlformats.org/officeDocument/2006/relationships/viewProps" Target="viewProps.xml"/><Relationship Id="rId6" Type="http://schemas.openxmlformats.org/officeDocument/2006/relationships/presProps" Target="presProps.xml"/><Relationship Id="rId5" Type="http://schemas.openxmlformats.org/officeDocument/2006/relationships/handoutMaster" Target="handoutMasters/handoutMaster1.xml"/><Relationship Id="rId4" Type="http://schemas.openxmlformats.org/officeDocument/2006/relationships/notesMaster" Target="notesMasters/notesMaster1.xml"/><Relationship Id="rId3" Type="http://schemas.openxmlformats.org/officeDocument/2006/relationships/slide" Target="slides/slide1.xml"/><Relationship Id="rId2" Type="http://schemas.openxmlformats.org/officeDocument/2006/relationships/theme" Target="theme/theme1.xml"/><Relationship Id="rId1" Type="http://schemas.openxmlformats.org/officeDocument/2006/relationships/slideMaster" Target="slideMasters/slide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D7D61A3E-AC6E-4B60-95A4-C1B3371851F9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0990A3E0-14E8-4BE6-85AB-5C5385A62A44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ヘッダー プレースホルダー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4C34F6E-DEEE-400C-92A1-19923C75B907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スライド イメージ プレースホルダー 3"/>
          <p:cNvSpPr>
            <a:spLocks noGrp="1" noRot="1" noChangeAspect="1"/>
          </p:cNvSpPr>
          <p:nvPr>
            <p:ph type="sldImg" idx="2"/>
          </p:nvPr>
        </p:nvSpPr>
        <p:spPr>
          <a:xfrm>
            <a:off x="2271713" y="1143000"/>
            <a:ext cx="2314575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ja-JP" altLang="en-US"/>
          </a:p>
        </p:txBody>
      </p:sp>
      <p:sp>
        <p:nvSpPr>
          <p:cNvPr id="5" name="ノー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8D23A1E1-D89E-4D9F-ACC7-724568FAD569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kumimoji="1"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タイトル スライド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ctrTitle"/>
          </p:nvPr>
        </p:nvSpPr>
        <p:spPr>
          <a:xfrm>
            <a:off x="857250" y="1496623"/>
            <a:ext cx="5143500" cy="3183762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サブタイトル 2"/>
          <p:cNvSpPr>
            <a:spLocks noGrp="1"/>
          </p:cNvSpPr>
          <p:nvPr>
            <p:ph type="subTitle" idx="1"/>
          </p:nvPr>
        </p:nvSpPr>
        <p:spPr>
          <a:xfrm>
            <a:off x="857250" y="4803163"/>
            <a:ext cx="5143500" cy="2207887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900" indent="0" algn="ctr">
              <a:buNone/>
              <a:defRPr sz="1500"/>
            </a:lvl2pPr>
            <a:lvl3pPr marL="685800" indent="0" algn="ctr">
              <a:buNone/>
              <a:defRPr sz="1350"/>
            </a:lvl3pPr>
            <a:lvl4pPr marL="1028700" indent="0" algn="ctr">
              <a:buNone/>
              <a:defRPr sz="1200"/>
            </a:lvl4pPr>
            <a:lvl5pPr marL="1371600" indent="0" algn="ctr">
              <a:buNone/>
              <a:defRPr sz="1200"/>
            </a:lvl5pPr>
            <a:lvl6pPr marL="1714500" indent="0" algn="ctr">
              <a:buNone/>
              <a:defRPr sz="1200"/>
            </a:lvl6pPr>
            <a:lvl7pPr marL="2057400" indent="0" algn="ctr">
              <a:buNone/>
              <a:defRPr sz="1200"/>
            </a:lvl7pPr>
            <a:lvl8pPr marL="2400300" indent="0" algn="ctr">
              <a:buNone/>
              <a:defRPr sz="1200"/>
            </a:lvl8pPr>
            <a:lvl9pPr marL="2743200" indent="0" algn="ctr">
              <a:buNone/>
              <a:defRPr sz="1200"/>
            </a:lvl9pPr>
          </a:lstStyle>
          <a:p>
            <a:r>
              <a:rPr kumimoji="1" lang="ja-JP" altLang="en-US" smtClean="0"/>
              <a:t>マスター サブタイトルの書式設定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smtClean="0"/>
            </a:fld>
            <a:endParaRPr 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en-US"/>
              <a:t>フッター</a:t>
            </a:r>
            <a:endParaRPr 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smtClean="0"/>
            </a:fld>
            <a:endParaRPr lang="en-US"/>
          </a:p>
        </p:txBody>
      </p:sp>
      <p:sp>
        <p:nvSpPr>
          <p:cNvPr id="7" name="コンテンツ プレースホルダー 6"/>
          <p:cNvSpPr>
            <a:spLocks noGrp="1"/>
          </p:cNvSpPr>
          <p:nvPr>
            <p:ph sz="quarter" idx="13"/>
          </p:nvPr>
        </p:nvSpPr>
        <p:spPr>
          <a:xfrm>
            <a:off x="471488" y="735459"/>
            <a:ext cx="5915025" cy="7412649"/>
          </a:xfrm>
        </p:spPr>
        <p:txBody>
          <a:bodyPr/>
          <a:lstStyle/>
          <a:p>
            <a:pPr lvl="0"/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lvl="1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2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2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3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lvl="4"/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タイトルと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セクション見出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67916" y="2279862"/>
            <a:ext cx="5915025" cy="380400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67916" y="6119852"/>
            <a:ext cx="5915025" cy="2000435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90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800" indent="0">
              <a:buNone/>
              <a:defRPr sz="1350">
                <a:solidFill>
                  <a:schemeClr val="tx1">
                    <a:tint val="75000"/>
                  </a:schemeClr>
                </a:solidFill>
              </a:defRPr>
            </a:lvl3pPr>
            <a:lvl4pPr marL="10287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6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5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4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3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3200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2 つのコンテンツ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コンテンツ プレースホルダー 2"/>
          <p:cNvSpPr>
            <a:spLocks noGrp="1"/>
          </p:cNvSpPr>
          <p:nvPr>
            <p:ph sz="half" idx="1"/>
          </p:nvPr>
        </p:nvSpPr>
        <p:spPr>
          <a:xfrm>
            <a:off x="471488" y="2434392"/>
            <a:ext cx="2914650" cy="580232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3471863" y="2434392"/>
            <a:ext cx="2914650" cy="5802322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較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486878"/>
            <a:ext cx="5915025" cy="1767581"/>
          </a:xfrm>
        </p:spPr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2381" y="2241759"/>
            <a:ext cx="2901255" cy="10986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4" name="コンテンツ プレースホルダー 3"/>
          <p:cNvSpPr>
            <a:spLocks noGrp="1"/>
          </p:cNvSpPr>
          <p:nvPr>
            <p:ph sz="half" idx="2"/>
          </p:nvPr>
        </p:nvSpPr>
        <p:spPr>
          <a:xfrm>
            <a:off x="472381" y="3340410"/>
            <a:ext cx="2901255" cy="491324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5" name="テキスト プレースホルダー 4"/>
          <p:cNvSpPr>
            <a:spLocks noGrp="1"/>
          </p:cNvSpPr>
          <p:nvPr>
            <p:ph type="body" sz="quarter" idx="3"/>
          </p:nvPr>
        </p:nvSpPr>
        <p:spPr>
          <a:xfrm>
            <a:off x="3471863" y="2241759"/>
            <a:ext cx="2915543" cy="1098651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900" indent="0">
              <a:buNone/>
              <a:defRPr sz="1500" b="1"/>
            </a:lvl2pPr>
            <a:lvl3pPr marL="685800" indent="0">
              <a:buNone/>
              <a:defRPr sz="1350" b="1"/>
            </a:lvl3pPr>
            <a:lvl4pPr marL="1028700" indent="0">
              <a:buNone/>
              <a:defRPr sz="1200" b="1"/>
            </a:lvl4pPr>
            <a:lvl5pPr marL="1371600" indent="0">
              <a:buNone/>
              <a:defRPr sz="1200" b="1"/>
            </a:lvl5pPr>
            <a:lvl6pPr marL="1714500" indent="0">
              <a:buNone/>
              <a:defRPr sz="1200" b="1"/>
            </a:lvl6pPr>
            <a:lvl7pPr marL="2057400" indent="0">
              <a:buNone/>
              <a:defRPr sz="1200" b="1"/>
            </a:lvl7pPr>
            <a:lvl8pPr marL="2400300" indent="0">
              <a:buNone/>
              <a:defRPr sz="1200" b="1"/>
            </a:lvl8pPr>
            <a:lvl9pPr marL="2743200" indent="0">
              <a:buNone/>
              <a:defRPr sz="1200" b="1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6" name="コンテンツ プレースホルダー 5"/>
          <p:cNvSpPr>
            <a:spLocks noGrp="1"/>
          </p:cNvSpPr>
          <p:nvPr>
            <p:ph sz="quarter" idx="4"/>
          </p:nvPr>
        </p:nvSpPr>
        <p:spPr>
          <a:xfrm>
            <a:off x="3471863" y="3340410"/>
            <a:ext cx="2915543" cy="4913240"/>
          </a:xfrm>
        </p:spPr>
        <p:txBody>
          <a:bodyPr/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7" name="日付プレースホルダー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8" name="フッター プレースホルダー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9" name="スライド番号プレースホルダー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タイトルのみ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日付プレースホルダー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4" name="フッター プレースホルダー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5" name="スライド番号プレースホルダー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白紙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付プレースホルダー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3" name="フッター プレースホルダー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4" name="スライド番号プレースホルダー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タイトル付きの図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/>
          </p:nvPr>
        </p:nvSpPr>
        <p:spPr>
          <a:xfrm>
            <a:off x="472381" y="609657"/>
            <a:ext cx="2211883" cy="2133798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図プレースホルダー 2"/>
          <p:cNvSpPr>
            <a:spLocks noGrp="1"/>
          </p:cNvSpPr>
          <p:nvPr>
            <p:ph type="pic" idx="1"/>
          </p:nvPr>
        </p:nvSpPr>
        <p:spPr>
          <a:xfrm>
            <a:off x="2915543" y="1316689"/>
            <a:ext cx="3471863" cy="6498770"/>
          </a:xfrm>
        </p:spPr>
        <p:txBody>
          <a:bodyPr/>
          <a:lstStyle>
            <a:lvl1pPr marL="0" indent="0">
              <a:buNone/>
              <a:defRPr sz="2400"/>
            </a:lvl1pPr>
            <a:lvl2pPr marL="342900" indent="0">
              <a:buNone/>
              <a:defRPr sz="2100"/>
            </a:lvl2pPr>
            <a:lvl3pPr marL="685800" indent="0">
              <a:buNone/>
              <a:defRPr sz="1800"/>
            </a:lvl3pPr>
            <a:lvl4pPr marL="1028700" indent="0">
              <a:buNone/>
              <a:defRPr sz="1500"/>
            </a:lvl4pPr>
            <a:lvl5pPr marL="1371600" indent="0">
              <a:buNone/>
              <a:defRPr sz="1500"/>
            </a:lvl5pPr>
            <a:lvl6pPr marL="1714500" indent="0">
              <a:buNone/>
              <a:defRPr sz="1500"/>
            </a:lvl6pPr>
            <a:lvl7pPr marL="2057400" indent="0">
              <a:buNone/>
              <a:defRPr sz="1500"/>
            </a:lvl7pPr>
            <a:lvl8pPr marL="2400300" indent="0">
              <a:buNone/>
              <a:defRPr sz="1500"/>
            </a:lvl8pPr>
            <a:lvl9pPr marL="2743200" indent="0">
              <a:buNone/>
              <a:defRPr sz="1500"/>
            </a:lvl9pPr>
          </a:lstStyle>
          <a:p>
            <a:endParaRPr kumimoji="1" lang="ja-JP" altLang="en-US"/>
          </a:p>
        </p:txBody>
      </p:sp>
      <p:sp>
        <p:nvSpPr>
          <p:cNvPr id="4" name="テキスト プレースホルダー 3"/>
          <p:cNvSpPr>
            <a:spLocks noGrp="1"/>
          </p:cNvSpPr>
          <p:nvPr>
            <p:ph type="body" sz="half" idx="2"/>
          </p:nvPr>
        </p:nvSpPr>
        <p:spPr>
          <a:xfrm>
            <a:off x="472381" y="2743454"/>
            <a:ext cx="2211883" cy="5082589"/>
          </a:xfrm>
        </p:spPr>
        <p:txBody>
          <a:bodyPr/>
          <a:lstStyle>
            <a:lvl1pPr marL="0" indent="0">
              <a:buNone/>
              <a:defRPr sz="1200"/>
            </a:lvl1pPr>
            <a:lvl2pPr marL="342900" indent="0">
              <a:buNone/>
              <a:defRPr sz="1050"/>
            </a:lvl2pPr>
            <a:lvl3pPr marL="685800" indent="0">
              <a:buNone/>
              <a:defRPr sz="900"/>
            </a:lvl3pPr>
            <a:lvl4pPr marL="1028700" indent="0">
              <a:buNone/>
              <a:defRPr sz="750"/>
            </a:lvl4pPr>
            <a:lvl5pPr marL="1371600" indent="0">
              <a:buNone/>
              <a:defRPr sz="750"/>
            </a:lvl5pPr>
            <a:lvl6pPr marL="1714500" indent="0">
              <a:buNone/>
              <a:defRPr sz="750"/>
            </a:lvl6pPr>
            <a:lvl7pPr marL="2057400" indent="0">
              <a:buNone/>
              <a:defRPr sz="750"/>
            </a:lvl7pPr>
            <a:lvl8pPr marL="2400300" indent="0">
              <a:buNone/>
              <a:defRPr sz="750"/>
            </a:lvl8pPr>
            <a:lvl9pPr marL="2743200" indent="0">
              <a:buNone/>
              <a:defRPr sz="750"/>
            </a:lvl9pPr>
          </a:lstStyle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</p:txBody>
      </p:sp>
      <p:sp>
        <p:nvSpPr>
          <p:cNvPr id="5" name="日付プレースホルダー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6" name="フッター プレースホルダー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kumimoji="1" lang="ja-JP" altLang="en-US"/>
          </a:p>
        </p:txBody>
      </p:sp>
      <p:sp>
        <p:nvSpPr>
          <p:cNvPr id="7" name="スライド番号プレースホルダー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タイトルと&#10;縦書きテキスト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1"/>
          <p:cNvSpPr>
            <a:spLocks noGrp="1"/>
          </p:cNvSpPr>
          <p:nvPr>
            <p:ph type="title" orient="vert"/>
          </p:nvPr>
        </p:nvSpPr>
        <p:spPr>
          <a:xfrm>
            <a:off x="5526272" y="486878"/>
            <a:ext cx="860240" cy="7749836"/>
          </a:xfrm>
        </p:spPr>
        <p:txBody>
          <a:bodyPr vert="eaVert">
            <a:normAutofit/>
          </a:bodyPr>
          <a:lstStyle>
            <a:lvl1pPr>
              <a:defRPr sz="3300"/>
            </a:lvl1pPr>
          </a:lstStyle>
          <a:p>
            <a:r>
              <a:rPr lang="ja-JP"/>
              <a:t>マスター タイトルの書式設定</a:t>
            </a:r>
            <a:endParaRPr lang="ja-JP"/>
          </a:p>
        </p:txBody>
      </p:sp>
      <p:sp>
        <p:nvSpPr>
          <p:cNvPr id="3" name="縦書きテキスト プレースホルダー 2"/>
          <p:cNvSpPr>
            <a:spLocks noGrp="1"/>
          </p:cNvSpPr>
          <p:nvPr>
            <p:ph type="body" orient="vert" idx="1"/>
          </p:nvPr>
        </p:nvSpPr>
        <p:spPr>
          <a:xfrm>
            <a:off x="471488" y="486878"/>
            <a:ext cx="4994976" cy="7749836"/>
          </a:xfrm>
        </p:spPr>
        <p:txBody>
          <a:bodyPr vert="eaVert"/>
          <a:lstStyle>
            <a:lvl1pPr marL="171450" indent="-171450">
              <a:defRPr kumimoji="1" lang="ja-JP" altLang="en-US" sz="21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514350" indent="-171450">
              <a:defRPr kumimoji="1" lang="ja-JP" altLang="en-US" sz="18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857250" indent="-171450">
              <a:defRPr kumimoji="1" lang="ja-JP" altLang="en-US" sz="150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200150" indent="-171450">
              <a:defRPr kumimoji="1" lang="ja-JP" altLang="en-US" sz="1350" kern="1200" dirty="0" smtClean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543050" indent="-171450">
              <a:defRPr kumimoji="1" lang="ja-JP" altLang="en-US" sz="1350" kern="1200" dirty="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</a:lstStyle>
          <a:p>
            <a:pPr marL="228600" lvl="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マスター テキストの書式設定</a:t>
            </a:r>
            <a:endParaRPr kumimoji="1" lang="ja-JP" altLang="en-US" dirty="0" smtClean="0"/>
          </a:p>
          <a:p>
            <a:pPr marL="685800" lvl="1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2 レベル</a:t>
            </a:r>
            <a:endParaRPr kumimoji="1" lang="ja-JP" altLang="en-US" dirty="0" smtClean="0"/>
          </a:p>
          <a:p>
            <a:pPr marL="1143000" lvl="2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3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1600200" lvl="3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4 </a:t>
            </a:r>
            <a:r>
              <a:rPr kumimoji="1" lang="ja-JP" altLang="en-US" dirty="0" smtClean="0"/>
              <a:t>レベル</a:t>
            </a:r>
            <a:endParaRPr kumimoji="1" lang="ja-JP" altLang="en-US" dirty="0" smtClean="0"/>
          </a:p>
          <a:p>
            <a:pPr marL="2057400" lvl="4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</a:pPr>
            <a:r>
              <a:rPr kumimoji="1" lang="ja-JP" altLang="en-US" dirty="0" smtClean="0"/>
              <a:t>第 </a:t>
            </a:r>
            <a:r>
              <a:rPr kumimoji="1" lang="en-US" altLang="ja-JP" dirty="0" smtClean="0"/>
              <a:t>5 </a:t>
            </a:r>
            <a:r>
              <a:rPr kumimoji="1" lang="ja-JP" altLang="en-US" dirty="0" smtClean="0"/>
              <a:t>レベル</a:t>
            </a:r>
            <a:endParaRPr kumimoji="1" lang="ja-JP" alt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60FBDFE-C587-4B4C-A407-44438C67B59E}" type="datetimeFigureOut">
              <a:rPr lang="en-US" altLang="ja-JP" smtClean="0"/>
            </a:fld>
            <a:endParaRPr lang="ja-JP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ja-JP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9AE70B2-8BF9-45C0-BB95-33D1B9D3A854}" type="slidenum">
              <a:rPr lang="en-US" altLang="ja-JP" smtClean="0"/>
            </a:fld>
            <a:endParaRPr lang="ja-JP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9" Type="http://schemas.openxmlformats.org/officeDocument/2006/relationships/slideLayout" Target="../slideLayouts/slideLayout9.xml"/><Relationship Id="rId8" Type="http://schemas.openxmlformats.org/officeDocument/2006/relationships/slideLayout" Target="../slideLayouts/slideLayout8.xml"/><Relationship Id="rId7" Type="http://schemas.openxmlformats.org/officeDocument/2006/relationships/slideLayout" Target="../slideLayouts/slideLayout7.xml"/><Relationship Id="rId6" Type="http://schemas.openxmlformats.org/officeDocument/2006/relationships/slideLayout" Target="../slideLayouts/slideLayout6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1" Type="http://schemas.openxmlformats.org/officeDocument/2006/relationships/theme" Target="../theme/theme1.xml"/><Relationship Id="rId10" Type="http://schemas.openxmlformats.org/officeDocument/2006/relationships/slideLayout" Target="../slideLayouts/slideLayout10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タイトル プレースホルダー 1"/>
          <p:cNvSpPr>
            <a:spLocks noGrp="1"/>
          </p:cNvSpPr>
          <p:nvPr>
            <p:ph type="title"/>
          </p:nvPr>
        </p:nvSpPr>
        <p:spPr>
          <a:xfrm>
            <a:off x="471488" y="486878"/>
            <a:ext cx="5915025" cy="1767581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kumimoji="1" lang="ja-JP" altLang="en-US" smtClean="0"/>
              <a:t>マスター タイトルの書式設定</a:t>
            </a:r>
            <a:endParaRPr kumimoji="1" lang="ja-JP" altLang="en-US"/>
          </a:p>
        </p:txBody>
      </p:sp>
      <p:sp>
        <p:nvSpPr>
          <p:cNvPr id="3" name="テキスト プレースホルダー 2"/>
          <p:cNvSpPr>
            <a:spLocks noGrp="1"/>
          </p:cNvSpPr>
          <p:nvPr>
            <p:ph type="body" idx="1"/>
          </p:nvPr>
        </p:nvSpPr>
        <p:spPr>
          <a:xfrm>
            <a:off x="471488" y="2434392"/>
            <a:ext cx="5915025" cy="580232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kumimoji="1" lang="ja-JP" altLang="en-US" smtClean="0"/>
              <a:t>マスター テキストの書式設定</a:t>
            </a:r>
            <a:endParaRPr kumimoji="1" lang="ja-JP" altLang="en-US" smtClean="0"/>
          </a:p>
          <a:p>
            <a:pPr lvl="1"/>
            <a:r>
              <a:rPr kumimoji="1" lang="ja-JP" altLang="en-US" smtClean="0"/>
              <a:t>第 </a:t>
            </a:r>
            <a:r>
              <a:rPr kumimoji="1" lang="en-US" altLang="ja-JP" smtClean="0"/>
              <a:t>2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2"/>
            <a:r>
              <a:rPr kumimoji="1" lang="ja-JP" altLang="en-US" smtClean="0"/>
              <a:t>第 </a:t>
            </a:r>
            <a:r>
              <a:rPr kumimoji="1" lang="en-US" altLang="ja-JP" smtClean="0"/>
              <a:t>3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3"/>
            <a:r>
              <a:rPr kumimoji="1" lang="ja-JP" altLang="en-US" smtClean="0"/>
              <a:t>第 </a:t>
            </a:r>
            <a:r>
              <a:rPr kumimoji="1" lang="en-US" altLang="ja-JP" smtClean="0"/>
              <a:t>4 </a:t>
            </a:r>
            <a:r>
              <a:rPr kumimoji="1" lang="ja-JP" altLang="en-US" smtClean="0"/>
              <a:t>レベル</a:t>
            </a:r>
            <a:endParaRPr kumimoji="1" lang="ja-JP" altLang="en-US" smtClean="0"/>
          </a:p>
          <a:p>
            <a:pPr lvl="4"/>
            <a:r>
              <a:rPr kumimoji="1" lang="ja-JP" altLang="en-US" smtClean="0"/>
              <a:t>第 </a:t>
            </a:r>
            <a:r>
              <a:rPr kumimoji="1" lang="en-US" altLang="ja-JP" smtClean="0"/>
              <a:t>5 </a:t>
            </a:r>
            <a:r>
              <a:rPr kumimoji="1" lang="ja-JP" altLang="en-US" smtClean="0"/>
              <a:t>レベル</a:t>
            </a:r>
            <a:endParaRPr kumimoji="1" lang="ja-JP" altLang="en-US"/>
          </a:p>
        </p:txBody>
      </p:sp>
      <p:sp>
        <p:nvSpPr>
          <p:cNvPr id="4" name="日付プレースホルダー 3"/>
          <p:cNvSpPr>
            <a:spLocks noGrp="1"/>
          </p:cNvSpPr>
          <p:nvPr>
            <p:ph type="dt" sz="half" idx="2"/>
          </p:nvPr>
        </p:nvSpPr>
        <p:spPr>
          <a:xfrm>
            <a:off x="471488" y="8475920"/>
            <a:ext cx="1543050" cy="4868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4C5B98E-B881-44C6-965E-C4CBF4BD5DE0}" type="datetimeFigureOut">
              <a:rPr kumimoji="1" lang="ja-JP" altLang="en-US" smtClean="0"/>
            </a:fld>
            <a:endParaRPr kumimoji="1" lang="ja-JP" altLang="en-US"/>
          </a:p>
        </p:txBody>
      </p:sp>
      <p:sp>
        <p:nvSpPr>
          <p:cNvPr id="5" name="フッター プレースホルダー 4"/>
          <p:cNvSpPr>
            <a:spLocks noGrp="1"/>
          </p:cNvSpPr>
          <p:nvPr>
            <p:ph type="ftr" sz="quarter" idx="3"/>
          </p:nvPr>
        </p:nvSpPr>
        <p:spPr>
          <a:xfrm>
            <a:off x="2271713" y="8475920"/>
            <a:ext cx="2314575" cy="4868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kumimoji="1" lang="ja-JP" altLang="en-US"/>
          </a:p>
        </p:txBody>
      </p:sp>
      <p:sp>
        <p:nvSpPr>
          <p:cNvPr id="6" name="スライド番号プレースホルダー 5"/>
          <p:cNvSpPr>
            <a:spLocks noGrp="1"/>
          </p:cNvSpPr>
          <p:nvPr>
            <p:ph type="sldNum" sz="quarter" idx="4"/>
          </p:nvPr>
        </p:nvSpPr>
        <p:spPr>
          <a:xfrm>
            <a:off x="4843463" y="8475920"/>
            <a:ext cx="1543050" cy="486878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9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261B85B-3F11-4807-BF0A-089ABAB91E6D}" type="slidenum">
              <a:rPr kumimoji="1" lang="ja-JP" altLang="en-US" smtClean="0"/>
            </a:fld>
            <a:endParaRPr kumimoji="1" lang="ja-JP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</p:sldLayoutIdLst>
  <p:timing>
    <p:tnLst>
      <p:par>
        <p:cTn id="1" dur="indefinite" restart="never" nodeType="tmRoot"/>
      </p:par>
    </p:tnLst>
  </p:timing>
  <p:txStyles>
    <p:titleStyle>
      <a:lvl1pPr algn="l" defTabSz="685800" rtl="0" eaLnBrk="1" latinLnBrk="0" hangingPunct="1">
        <a:lnSpc>
          <a:spcPct val="90000"/>
        </a:lnSpc>
        <a:spcBef>
          <a:spcPct val="0"/>
        </a:spcBef>
        <a:buNone/>
        <a:defRPr kumimoji="1" sz="33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71450" indent="-171450" algn="l" defTabSz="685800" rtl="0" eaLnBrk="1" latinLnBrk="0" hangingPunct="1">
        <a:lnSpc>
          <a:spcPct val="90000"/>
        </a:lnSpc>
        <a:spcBef>
          <a:spcPts val="750"/>
        </a:spcBef>
        <a:buFont typeface="Arial" panose="020B0604020202020204" pitchFamily="34" charset="0"/>
        <a:buChar char="•"/>
        <a:defRPr kumimoji="1"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3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8572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500" kern="1200">
          <a:solidFill>
            <a:schemeClr val="tx1"/>
          </a:solidFill>
          <a:latin typeface="+mn-lt"/>
          <a:ea typeface="+mn-ea"/>
          <a:cs typeface="+mn-cs"/>
        </a:defRPr>
      </a:lvl3pPr>
      <a:lvl4pPr marL="12001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5430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8859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2288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5717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914650" indent="-171450" algn="l" defTabSz="685800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ja-JP"/>
      </a:defPPr>
      <a:lvl1pPr marL="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1pPr>
      <a:lvl2pPr marL="3429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2pPr>
      <a:lvl3pPr marL="6858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3pPr>
      <a:lvl4pPr marL="10287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4pPr>
      <a:lvl5pPr marL="13716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5pPr>
      <a:lvl6pPr marL="17145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6pPr>
      <a:lvl7pPr marL="20574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7pPr>
      <a:lvl8pPr marL="24003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8pPr>
      <a:lvl9pPr marL="2743200" algn="l" defTabSz="685800" rtl="0" eaLnBrk="1" latinLnBrk="0" hangingPunct="1">
        <a:defRPr kumimoji="1" sz="135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7" Type="http://schemas.openxmlformats.org/officeDocument/2006/relationships/slideLayout" Target="../slideLayouts/slideLayout7.xml"/><Relationship Id="rId6" Type="http://schemas.openxmlformats.org/officeDocument/2006/relationships/image" Target="../media/image4.png"/><Relationship Id="rId5" Type="http://schemas.openxmlformats.org/officeDocument/2006/relationships/image" Target="../media/image3.png"/><Relationship Id="rId4" Type="http://schemas.openxmlformats.org/officeDocument/2006/relationships/hyperlink" Target="https://forms.office.com/r/wEGe8EuM99" TargetMode="External"/><Relationship Id="rId3" Type="http://schemas.openxmlformats.org/officeDocument/2006/relationships/hyperlink" Target="mailto:kns-kyoto@counselor.or.jp" TargetMode="External"/><Relationship Id="rId2" Type="http://schemas.openxmlformats.org/officeDocument/2006/relationships/image" Target="../media/image2.png"/><Relationship Id="rId1" Type="http://schemas.openxmlformats.org/officeDocument/2006/relationships/image" Target="../media/image1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/>
      <p:pic>
        <p:nvPicPr>
          <p:cNvPr id="2" name="図形 1"/>
          <p:cNvPicPr>
            <a:picLocks noChangeAspect="1"/>
          </p:cNvPicPr>
          <p:nvPr/>
        </p:nvPicPr>
        <p:blipFill>
          <a:blip r:embed="rId1"/>
          <a:stretch>
            <a:fillRect/>
          </a:stretch>
        </p:blipFill>
        <p:spPr>
          <a:xfrm>
            <a:off x="-16510" y="9525"/>
            <a:ext cx="6891020" cy="8318500"/>
          </a:xfrm>
          <a:prstGeom prst="rect">
            <a:avLst/>
          </a:prstGeom>
        </p:spPr>
      </p:pic>
      <p:sp>
        <p:nvSpPr>
          <p:cNvPr id="10" name="テキストボックス 3"/>
          <p:cNvSpPr txBox="1"/>
          <p:nvPr/>
        </p:nvSpPr>
        <p:spPr>
          <a:xfrm>
            <a:off x="909955" y="636270"/>
            <a:ext cx="5006975" cy="1229995"/>
          </a:xfrm>
          <a:prstGeom prst="rect">
            <a:avLst/>
          </a:prstGeom>
          <a:noFill/>
          <a:ln w="6350">
            <a:noFill/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p>
            <a:pPr algn="ctr" defTabSz="914400" rtl="0" fontAlgn="auto">
              <a:lnSpc>
                <a:spcPts val="3600"/>
              </a:lnSpc>
              <a:tabLst>
                <a:tab pos="2148840" algn="l"/>
              </a:tabLst>
            </a:pPr>
            <a:r>
              <a:rPr lang="en-US" altLang="zh-CN" sz="3600" b="1" kern="100">
                <a:solidFill>
                  <a:schemeClr val="tx1"/>
                </a:solidFill>
                <a:effectLst>
                  <a:glow rad="139700">
                    <a:srgbClr val="1D41D5">
                      <a:alpha val="40000"/>
                    </a:srgbClr>
                  </a:glow>
                </a:effectLst>
                <a:latin typeface="AR P勘亭流H04" panose="03000900000000000000" charset="-128"/>
                <a:ea typeface="AR P勘亭流H04" panose="03000900000000000000" charset="-128"/>
                <a:cs typeface="AR P勘亭流H04" panose="03000900000000000000" charset="-128"/>
                <a:sym typeface="Times New Roman" panose="02020603050405020304"/>
              </a:rPr>
              <a:t>サタディ・カフェ</a:t>
            </a:r>
            <a:endParaRPr lang="en-US" altLang="zh-CN" sz="3600" b="1" kern="100">
              <a:solidFill>
                <a:srgbClr val="FFFF00"/>
              </a:solidFill>
              <a:latin typeface="AR P勘亭流H04" panose="03000900000000000000" charset="-128"/>
              <a:ea typeface="AR P勘亭流H04" panose="03000900000000000000" charset="-128"/>
              <a:cs typeface="AR P勘亭流H04" panose="03000900000000000000" charset="-128"/>
              <a:sym typeface="Times New Roman" panose="02020603050405020304"/>
            </a:endParaRPr>
          </a:p>
          <a:p>
            <a:pPr algn="ctr" rtl="0" fontAlgn="auto">
              <a:lnSpc>
                <a:spcPts val="3600"/>
              </a:lnSpc>
            </a:pPr>
            <a:r>
              <a:rPr lang="en-US" altLang="zh-CN" sz="2600" b="1" kern="100">
                <a:solidFill>
                  <a:schemeClr val="tx1"/>
                </a:solidFill>
                <a:latin typeface="AR P勘亭流H04" panose="03000900000000000000" charset="-128"/>
                <a:ea typeface="AR P勘亭流H04" panose="03000900000000000000" charset="-128"/>
                <a:cs typeface="AR P勘亭流H04" panose="03000900000000000000" charset="-128"/>
                <a:sym typeface="Times New Roman" panose="02020603050405020304"/>
              </a:rPr>
              <a:t>～落語で学ぶ</a:t>
            </a:r>
            <a:r>
              <a:rPr lang="ja-JP" altLang="en-US" sz="2600" b="1" kern="100">
                <a:solidFill>
                  <a:srgbClr val="FFFF00"/>
                </a:solidFill>
                <a:latin typeface="AR P勘亭流H04" panose="03000900000000000000" charset="-128"/>
                <a:ea typeface="AR P勘亭流H04" panose="03000900000000000000" charset="-128"/>
                <a:cs typeface="AR P勘亭流H04" panose="03000900000000000000" charset="-128"/>
                <a:sym typeface="Times New Roman" panose="02020603050405020304"/>
              </a:rPr>
              <a:t>　</a:t>
            </a:r>
            <a:r>
              <a:rPr lang="ja-JP" altLang="en-US" sz="2600" b="1" kern="100">
                <a:solidFill>
                  <a:schemeClr val="tx1"/>
                </a:solidFill>
                <a:latin typeface="AR P勘亭流H04" panose="03000900000000000000" charset="-128"/>
                <a:ea typeface="AR P勘亭流H04" panose="03000900000000000000" charset="-128"/>
                <a:cs typeface="AR P勘亭流H04" panose="03000900000000000000" charset="-128"/>
                <a:sym typeface="Times New Roman" panose="02020603050405020304"/>
              </a:rPr>
              <a:t>アイスブレイク</a:t>
            </a:r>
            <a:r>
              <a:rPr lang="en-US" altLang="zh-CN" sz="2600" b="1" kern="100">
                <a:solidFill>
                  <a:schemeClr val="tx1"/>
                </a:solidFill>
                <a:latin typeface="AR P勘亭流H04" panose="03000900000000000000" charset="-128"/>
                <a:ea typeface="AR P勘亭流H04" panose="03000900000000000000" charset="-128"/>
                <a:cs typeface="AR P勘亭流H04" panose="03000900000000000000" charset="-128"/>
                <a:sym typeface="Times New Roman" panose="02020603050405020304"/>
              </a:rPr>
              <a:t>～</a:t>
            </a:r>
            <a:endParaRPr lang="en-US" altLang="zh-CN" sz="2600" b="1" kern="100">
              <a:solidFill>
                <a:schemeClr val="tx1"/>
              </a:solidFill>
              <a:latin typeface="AR P勘亭流H04" panose="03000900000000000000" charset="-128"/>
              <a:ea typeface="AR P勘亭流H04" panose="03000900000000000000" charset="-128"/>
              <a:cs typeface="AR P勘亭流H04" panose="03000900000000000000" charset="-128"/>
              <a:sym typeface="Times New Roman" panose="02020603050405020304"/>
            </a:endParaRPr>
          </a:p>
        </p:txBody>
      </p:sp>
      <p:sp>
        <p:nvSpPr>
          <p:cNvPr id="11" name="テキストボックス 3"/>
          <p:cNvSpPr txBox="1"/>
          <p:nvPr/>
        </p:nvSpPr>
        <p:spPr>
          <a:xfrm>
            <a:off x="2715260" y="1948815"/>
            <a:ext cx="2571750" cy="958850"/>
          </a:xfrm>
          <a:prstGeom prst="cloud">
            <a:avLst/>
          </a:prstGeom>
          <a:solidFill>
            <a:schemeClr val="accent4">
              <a:lumMod val="40000"/>
              <a:lumOff val="60000"/>
            </a:schemeClr>
          </a:solidFill>
          <a:ln w="12700" cmpd="sng">
            <a:solidFill>
              <a:srgbClr val="00B050"/>
            </a:solidFill>
            <a:prstDash val="solid"/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p>
            <a:pPr algn="l" rtl="0" fontAlgn="auto">
              <a:lnSpc>
                <a:spcPts val="1600"/>
              </a:lnSpc>
            </a:pPr>
            <a:r>
              <a:rPr lang="ja-JP" altLang="en-US" sz="13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BIZ UD明朝 Medium" panose="02020500000000000000" charset="-128"/>
                <a:sym typeface="Times New Roman" panose="02020603050405020304"/>
              </a:rPr>
              <a:t>研修や会議で、場を和ませる</a:t>
            </a:r>
            <a:r>
              <a:rPr lang="ja-JP" altLang="en-US" sz="1300" kern="1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明朝 Medium" panose="02020500000000000000" charset="-128"/>
                <a:ea typeface="BIZ UD明朝 Medium" panose="02020500000000000000" charset="-128"/>
                <a:cs typeface="BIZ UD明朝 Medium" panose="02020500000000000000" charset="-128"/>
                <a:sym typeface="Times New Roman" panose="02020603050405020304"/>
              </a:rPr>
              <a:t>アイスブレイク</a:t>
            </a:r>
            <a:r>
              <a:rPr lang="ja-JP" altLang="en-US" sz="13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BIZ UD明朝 Medium" panose="02020500000000000000" charset="-128"/>
                <a:sym typeface="Times New Roman" panose="02020603050405020304"/>
              </a:rPr>
              <a:t>ないかな</a:t>
            </a:r>
            <a:r>
              <a:rPr lang="en-US" altLang="ja-JP" sz="13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BIZ UD明朝 Medium" panose="02020500000000000000" charset="-128"/>
                <a:sym typeface="Times New Roman" panose="02020603050405020304"/>
              </a:rPr>
              <a:t>…</a:t>
            </a:r>
            <a:endParaRPr lang="en-US" altLang="ja-JP" sz="1300" kern="100">
              <a:solidFill>
                <a:schemeClr val="tx1"/>
              </a:solidFill>
              <a:effectLst/>
              <a:latin typeface="BIZ UD明朝 Medium" panose="02020500000000000000" charset="-128"/>
              <a:ea typeface="BIZ UD明朝 Medium" panose="02020500000000000000" charset="-128"/>
              <a:cs typeface="BIZ UD明朝 Medium" panose="02020500000000000000" charset="-128"/>
              <a:sym typeface="Times New Roman" panose="02020603050405020304"/>
            </a:endParaRPr>
          </a:p>
        </p:txBody>
      </p:sp>
      <p:sp>
        <p:nvSpPr>
          <p:cNvPr id="13" name="テキストボックス 3"/>
          <p:cNvSpPr txBox="1"/>
          <p:nvPr/>
        </p:nvSpPr>
        <p:spPr>
          <a:xfrm>
            <a:off x="909955" y="2889250"/>
            <a:ext cx="4272915" cy="922020"/>
          </a:xfrm>
          <a:prstGeom prst="rect">
            <a:avLst/>
          </a:prstGeom>
          <a:noFill/>
          <a:ln w="12700" cmpd="sng">
            <a:noFill/>
            <a:prstDash val="solid"/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p>
            <a:pPr algn="l" rtl="0" fontAlgn="auto">
              <a:lnSpc>
                <a:spcPts val="2200"/>
              </a:lnSpc>
            </a:pPr>
            <a:r>
              <a:rPr lang="ja-JP" altLang="en-US" sz="16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AR P勘亭流H04" panose="03000900000000000000" charset="-128"/>
                <a:sym typeface="Times New Roman" panose="02020603050405020304"/>
              </a:rPr>
              <a:t>産業カウンセラーであり、素人落語家でもある</a:t>
            </a:r>
            <a:endParaRPr lang="ja-JP" altLang="en-US" kern="100">
              <a:solidFill>
                <a:schemeClr val="tx1"/>
              </a:solidFill>
              <a:effectLst/>
              <a:latin typeface="Meiryo UI" panose="020B0604030504040204" charset="-128"/>
              <a:ea typeface="Meiryo UI" panose="020B0604030504040204" charset="-128"/>
              <a:cs typeface="AR P勘亭流H04" panose="03000900000000000000" charset="-128"/>
              <a:sym typeface="Times New Roman" panose="02020603050405020304"/>
            </a:endParaRPr>
          </a:p>
          <a:p>
            <a:pPr algn="l" rtl="0" fontAlgn="auto">
              <a:lnSpc>
                <a:spcPts val="2200"/>
              </a:lnSpc>
            </a:pPr>
            <a:r>
              <a:rPr lang="ja-JP" altLang="en-US" sz="1600" b="1" kern="100">
                <a:solidFill>
                  <a:schemeClr val="tx1"/>
                </a:solidFill>
                <a:latin typeface="AR P勘亭流H04" panose="03000900000000000000" charset="-128"/>
                <a:ea typeface="AR P勘亭流H04" panose="03000900000000000000" charset="-128"/>
                <a:cs typeface="AR P勘亭流H04" panose="03000900000000000000" charset="-128"/>
                <a:sym typeface="Times New Roman" panose="02020603050405020304"/>
              </a:rPr>
              <a:t>芋助</a:t>
            </a:r>
            <a:r>
              <a:rPr lang="ja-JP" altLang="en-US" sz="1600" kern="100">
                <a:solidFill>
                  <a:schemeClr val="tx1"/>
                </a:solidFill>
                <a:latin typeface="BIZ UD明朝 Medium" panose="02020500000000000000" charset="-128"/>
                <a:ea typeface="BIZ UD明朝 Medium" panose="02020500000000000000" charset="-128"/>
                <a:cs typeface="AR P勘亭流H04" panose="03000900000000000000" charset="-128"/>
                <a:sym typeface="Times New Roman" panose="02020603050405020304"/>
              </a:rPr>
              <a:t>と一緒に</a:t>
            </a:r>
            <a:r>
              <a:rPr lang="ja-JP" altLang="en-US" sz="1600" kern="100">
                <a:ln w="22225">
                  <a:noFill/>
                  <a:prstDash val="solid"/>
                </a:ln>
                <a:solidFill>
                  <a:srgbClr val="E40D08"/>
                </a:solidFill>
                <a:effectLst>
                  <a:outerShdw blurRad="50800" dist="38100" dir="2700000" algn="tl" rotWithShape="0">
                    <a:prstClr val="black">
                      <a:alpha val="40000"/>
                    </a:prstClr>
                  </a:outerShdw>
                </a:effectLst>
                <a:uFillTx/>
                <a:latin typeface="BIZ UD明朝 Medium" panose="02020500000000000000" charset="-128"/>
                <a:ea typeface="BIZ UD明朝 Medium" panose="02020500000000000000" charset="-128"/>
                <a:cs typeface="AR P勘亭流H04" panose="03000900000000000000" charset="-128"/>
                <a:sym typeface="Times New Roman" panose="02020603050405020304"/>
              </a:rPr>
              <a:t>落語の「小咄」</a:t>
            </a:r>
            <a:r>
              <a:rPr lang="ja-JP" altLang="en-US" sz="16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AR P勘亭流H04" panose="03000900000000000000" charset="-128"/>
                <a:sym typeface="Times New Roman" panose="02020603050405020304"/>
              </a:rPr>
              <a:t>を通して、　　　</a:t>
            </a:r>
            <a:r>
              <a:rPr lang="ja-JP" altLang="en-US" sz="1600" kern="1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明朝 Medium" panose="02020500000000000000" charset="-128"/>
                <a:ea typeface="BIZ UD明朝 Medium" panose="02020500000000000000" charset="-128"/>
                <a:cs typeface="AR P勘亭流H04" panose="03000900000000000000" charset="-128"/>
                <a:sym typeface="Times New Roman" panose="02020603050405020304"/>
              </a:rPr>
              <a:t>アイスブレイク</a:t>
            </a:r>
            <a:r>
              <a:rPr lang="ja-JP" altLang="en-US" sz="16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AR P勘亭流H04" panose="03000900000000000000" charset="-128"/>
                <a:sym typeface="Times New Roman" panose="02020603050405020304"/>
              </a:rPr>
              <a:t>を体験してみましょう～。</a:t>
            </a:r>
            <a:endParaRPr lang="ja-JP" altLang="en-US" sz="1600" kern="100">
              <a:solidFill>
                <a:schemeClr val="tx1"/>
              </a:solidFill>
              <a:effectLst/>
              <a:latin typeface="BIZ UD明朝 Medium" panose="02020500000000000000" charset="-128"/>
              <a:ea typeface="BIZ UD明朝 Medium" panose="02020500000000000000" charset="-128"/>
              <a:cs typeface="AR P勘亭流H04" panose="03000900000000000000" charset="-128"/>
              <a:sym typeface="Times New Roman" panose="02020603050405020304"/>
            </a:endParaRPr>
          </a:p>
        </p:txBody>
      </p:sp>
      <p:sp>
        <p:nvSpPr>
          <p:cNvPr id="15" name="雲形吹き出し 14"/>
          <p:cNvSpPr/>
          <p:nvPr/>
        </p:nvSpPr>
        <p:spPr>
          <a:xfrm>
            <a:off x="739140" y="3856355"/>
            <a:ext cx="4376420" cy="1200150"/>
          </a:xfrm>
          <a:prstGeom prst="cloudCallout">
            <a:avLst>
              <a:gd name="adj1" fmla="val -29164"/>
              <a:gd name="adj2" fmla="val 70476"/>
            </a:avLst>
          </a:prstGeom>
          <a:solidFill>
            <a:schemeClr val="accent2">
              <a:lumMod val="40000"/>
              <a:lumOff val="60000"/>
            </a:schemeClr>
          </a:solidFill>
          <a:ln>
            <a:solidFill>
              <a:schemeClr val="accent2">
                <a:lumMod val="75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lIns="0" tIns="0" rIns="0" bIns="0" rtlCol="0" anchor="ctr"/>
          <a:p>
            <a:pPr algn="l"/>
            <a:r>
              <a:rPr lang="ja-JP" altLang="en-US" sz="1400">
                <a:solidFill>
                  <a:schemeClr val="tx1"/>
                </a:solidFill>
                <a:latin typeface="BIZ UD明朝 Medium" panose="02020500000000000000" charset="-128"/>
                <a:ea typeface="BIZ UD明朝 Medium" panose="02020500000000000000" charset="-128"/>
              </a:rPr>
              <a:t>小咄をいくつかおけいこして、</a:t>
            </a:r>
            <a:endParaRPr lang="ja-JP" altLang="en-US" sz="1400">
              <a:solidFill>
                <a:schemeClr val="tx1"/>
              </a:solidFill>
              <a:latin typeface="BIZ UD明朝 Medium" panose="02020500000000000000" charset="-128"/>
              <a:ea typeface="BIZ UD明朝 Medium" panose="02020500000000000000" charset="-128"/>
            </a:endParaRPr>
          </a:p>
          <a:p>
            <a:pPr algn="l"/>
            <a:r>
              <a:rPr lang="ja-JP" altLang="en-US" sz="1400">
                <a:solidFill>
                  <a:schemeClr val="tx1"/>
                </a:solidFill>
                <a:latin typeface="BIZ UD明朝 Medium" panose="02020500000000000000" charset="-128"/>
                <a:ea typeface="BIZ UD明朝 Medium" panose="02020500000000000000" charset="-128"/>
              </a:rPr>
              <a:t>実際にしゃべってみよう！</a:t>
            </a:r>
            <a:endParaRPr lang="ja-JP" altLang="en-US" sz="1400">
              <a:solidFill>
                <a:schemeClr val="tx1"/>
              </a:solidFill>
              <a:latin typeface="BIZ UD明朝 Medium" panose="02020500000000000000" charset="-128"/>
              <a:ea typeface="BIZ UD明朝 Medium" panose="02020500000000000000" charset="-128"/>
            </a:endParaRPr>
          </a:p>
          <a:p>
            <a:pPr algn="l"/>
            <a:r>
              <a:rPr lang="ja-JP" altLang="en-US" sz="1400">
                <a:solidFill>
                  <a:schemeClr val="tx1"/>
                </a:solidFill>
                <a:latin typeface="BIZ UD明朝 Medium" panose="02020500000000000000" charset="-128"/>
                <a:ea typeface="BIZ UD明朝 Medium" panose="02020500000000000000" charset="-128"/>
              </a:rPr>
              <a:t>そして「間」の大切さを実感しよう！</a:t>
            </a:r>
            <a:endParaRPr lang="ja-JP" altLang="en-US" sz="1400">
              <a:solidFill>
                <a:schemeClr val="tx1"/>
              </a:solidFill>
              <a:latin typeface="BIZ UD明朝 Medium" panose="02020500000000000000" charset="-128"/>
              <a:ea typeface="BIZ UD明朝 Medium" panose="02020500000000000000" charset="-128"/>
            </a:endParaRPr>
          </a:p>
        </p:txBody>
      </p:sp>
      <p:pic>
        <p:nvPicPr>
          <p:cNvPr id="17" name="図形 16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5393055" y="1948815"/>
            <a:ext cx="731520" cy="3383915"/>
          </a:xfrm>
          <a:prstGeom prst="rect">
            <a:avLst/>
          </a:prstGeom>
          <a:effectLst>
            <a:outerShdw blurRad="50800" dist="50800" dir="5400000" algn="ctr" rotWithShape="0">
              <a:srgbClr val="000000">
                <a:alpha val="0"/>
              </a:srgbClr>
            </a:outerShdw>
          </a:effectLst>
        </p:spPr>
      </p:pic>
      <p:sp>
        <p:nvSpPr>
          <p:cNvPr id="3" name="テキストボックス 3"/>
          <p:cNvSpPr txBox="1"/>
          <p:nvPr/>
        </p:nvSpPr>
        <p:spPr>
          <a:xfrm>
            <a:off x="609600" y="1670050"/>
            <a:ext cx="2152650" cy="1219200"/>
          </a:xfrm>
          <a:prstGeom prst="cloud">
            <a:avLst/>
          </a:prstGeom>
          <a:solidFill>
            <a:schemeClr val="accent4">
              <a:lumMod val="40000"/>
              <a:lumOff val="60000"/>
            </a:schemeClr>
          </a:solidFill>
          <a:ln w="12700" cmpd="sng">
            <a:solidFill>
              <a:srgbClr val="00B050"/>
            </a:solidFill>
            <a:prstDash val="solid"/>
          </a:ln>
        </p:spPr>
        <p:style>
          <a:lnRef idx="0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dk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p>
            <a:pPr algn="ctr" rtl="0" fontAlgn="auto">
              <a:lnSpc>
                <a:spcPts val="1600"/>
              </a:lnSpc>
            </a:pPr>
            <a:r>
              <a:rPr lang="ja-JP" altLang="en-US" sz="12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BIZ UD明朝 Medium" panose="02020500000000000000" charset="-128"/>
                <a:sym typeface="Times New Roman" panose="02020603050405020304"/>
              </a:rPr>
              <a:t>初対面の人とでも</a:t>
            </a:r>
            <a:endParaRPr lang="ja-JP" altLang="en-US" sz="1200" kern="100">
              <a:solidFill>
                <a:schemeClr val="tx1"/>
              </a:solidFill>
              <a:effectLst/>
              <a:latin typeface="BIZ UD明朝 Medium" panose="02020500000000000000" charset="-128"/>
              <a:ea typeface="BIZ UD明朝 Medium" panose="02020500000000000000" charset="-128"/>
              <a:cs typeface="BIZ UD明朝 Medium" panose="02020500000000000000" charset="-128"/>
              <a:sym typeface="Times New Roman" panose="02020603050405020304"/>
            </a:endParaRPr>
          </a:p>
          <a:p>
            <a:pPr algn="ctr" rtl="0" fontAlgn="auto">
              <a:lnSpc>
                <a:spcPts val="1600"/>
              </a:lnSpc>
            </a:pPr>
            <a:r>
              <a:rPr lang="ja-JP" altLang="en-US" sz="12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BIZ UD明朝 Medium" panose="02020500000000000000" charset="-128"/>
                <a:sym typeface="Times New Roman" panose="02020603050405020304"/>
              </a:rPr>
              <a:t>会話がはずむような</a:t>
            </a:r>
            <a:r>
              <a:rPr lang="ja-JP" altLang="en-US" sz="1200" kern="100">
                <a:solidFill>
                  <a:srgbClr val="0070C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BIZ UD明朝 Medium" panose="02020500000000000000" charset="-128"/>
                <a:ea typeface="BIZ UD明朝 Medium" panose="02020500000000000000" charset="-128"/>
                <a:cs typeface="BIZ UD明朝 Medium" panose="02020500000000000000" charset="-128"/>
                <a:sym typeface="Times New Roman" panose="02020603050405020304"/>
              </a:rPr>
              <a:t>アイスブレイク</a:t>
            </a:r>
            <a:endParaRPr lang="ja-JP" altLang="en-US" sz="1200" kern="100">
              <a:solidFill>
                <a:srgbClr val="0070C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BIZ UD明朝 Medium" panose="02020500000000000000" charset="-128"/>
              <a:ea typeface="BIZ UD明朝 Medium" panose="02020500000000000000" charset="-128"/>
              <a:cs typeface="BIZ UD明朝 Medium" panose="02020500000000000000" charset="-128"/>
              <a:sym typeface="Times New Roman" panose="02020603050405020304"/>
            </a:endParaRPr>
          </a:p>
          <a:p>
            <a:pPr algn="ctr" rtl="0" fontAlgn="auto">
              <a:lnSpc>
                <a:spcPts val="1600"/>
              </a:lnSpc>
            </a:pPr>
            <a:r>
              <a:rPr lang="ja-JP" altLang="en-US" sz="12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BIZ UD明朝 Medium" panose="02020500000000000000" charset="-128"/>
                <a:sym typeface="Times New Roman" panose="02020603050405020304"/>
              </a:rPr>
              <a:t>したいな</a:t>
            </a:r>
            <a:r>
              <a:rPr lang="en-US" altLang="ja-JP" sz="1200" kern="100">
                <a:solidFill>
                  <a:schemeClr val="tx1"/>
                </a:solidFill>
                <a:effectLst/>
                <a:latin typeface="BIZ UD明朝 Medium" panose="02020500000000000000" charset="-128"/>
                <a:ea typeface="BIZ UD明朝 Medium" panose="02020500000000000000" charset="-128"/>
                <a:cs typeface="BIZ UD明朝 Medium" panose="02020500000000000000" charset="-128"/>
                <a:sym typeface="Times New Roman" panose="02020603050405020304"/>
              </a:rPr>
              <a:t>…</a:t>
            </a:r>
            <a:endParaRPr lang="en-US" altLang="ja-JP" sz="1200" kern="100">
              <a:solidFill>
                <a:schemeClr val="tx1"/>
              </a:solidFill>
              <a:effectLst/>
              <a:latin typeface="BIZ UD明朝 Medium" panose="02020500000000000000" charset="-128"/>
              <a:ea typeface="BIZ UD明朝 Medium" panose="02020500000000000000" charset="-128"/>
              <a:cs typeface="BIZ UD明朝 Medium" panose="02020500000000000000" charset="-128"/>
              <a:sym typeface="Times New Roman" panose="02020603050405020304"/>
            </a:endParaRPr>
          </a:p>
        </p:txBody>
      </p:sp>
      <p:sp>
        <p:nvSpPr>
          <p:cNvPr id="25" name="角丸四角形 4"/>
          <p:cNvSpPr/>
          <p:nvPr/>
        </p:nvSpPr>
        <p:spPr>
          <a:xfrm>
            <a:off x="521970" y="7367270"/>
            <a:ext cx="5770245" cy="1654175"/>
          </a:xfrm>
          <a:prstGeom prst="roundRect">
            <a:avLst/>
          </a:prstGeom>
          <a:solidFill>
            <a:schemeClr val="accent4">
              <a:lumMod val="20000"/>
              <a:lumOff val="8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ot="0" spcFirstLastPara="0" vertOverflow="overflow" horzOverflow="overflow" vert="horz" wrap="square" lIns="0" tIns="0" rIns="0" bIns="0" numCol="1" spcCol="0" rtlCol="0" fromWordArt="0" anchor="ctr" anchorCtr="0" forceAA="0" compatLnSpc="1">
            <a:noAutofit/>
          </a:bodyPr>
          <a:p>
            <a:pPr marL="266700" indent="0" algn="just" rtl="0" eaLnBrk="1" fontAlgn="auto" latinLnBrk="0" hangingPunct="1">
              <a:lnSpc>
                <a:spcPts val="1500"/>
              </a:lnSpc>
            </a:pP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266700" indent="0" algn="just" rtl="0" eaLnBrk="1" fontAlgn="auto" latinLnBrk="0" hangingPunct="1">
              <a:lnSpc>
                <a:spcPts val="1500"/>
              </a:lnSpc>
            </a:pP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112395" indent="-6985" algn="just" rtl="0" fontAlgn="auto">
              <a:lnSpc>
                <a:spcPts val="14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開催日：2026年4月25日(土）14:00～16:00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112395" indent="-6985" algn="just" rtl="0" fontAlgn="auto">
              <a:lnSpc>
                <a:spcPts val="14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参加費：会員500円、一般参加　1,000円 （当日受付にて）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112395" indent="-6985" algn="just" rtl="0" fontAlgn="auto">
              <a:lnSpc>
                <a:spcPts val="14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開催場所：一般社団法人　日本産業カウンセラー協会　京都事務所​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266700" indent="0" algn="just" rtl="0" fontAlgn="auto">
              <a:lnSpc>
                <a:spcPts val="14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　　　　　　京都市下京区月鉾39番地1　四条烏丸大西ビル7階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indent="0" algn="just" rtl="0" fontAlgn="auto">
              <a:lnSpc>
                <a:spcPts val="14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              TEL：075-212-9100　Email：</a:t>
            </a:r>
            <a:r>
              <a:rPr lang="en-US" altLang="zh-CN" sz="1050" u="sng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  <a:hlinkClick r:id="rId3"/>
              </a:rPr>
              <a:t>kns-kyoto@counselor.or.jp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112395" indent="0" algn="just" rtl="0" fontAlgn="auto">
              <a:lnSpc>
                <a:spcPts val="14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申込先：</a:t>
            </a:r>
            <a:r>
              <a:rPr lang="en-US" altLang="zh-CN" sz="1050" u="sng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  <a:hlinkClick r:id="rId4" tooltip="https://forms.office.com/r/wege8eum99"/>
              </a:rPr>
              <a:t>https://forms.office.com/r/9RGSY3NB9F</a:t>
            </a:r>
            <a:endParaRPr lang="en-US" altLang="zh-CN" sz="1050" u="sng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266700" indent="0" algn="just" rtl="0" fontAlgn="auto">
              <a:lnSpc>
                <a:spcPts val="14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　　　 （上記　TEL、Emailからでも申込可能）​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104775" indent="0" algn="just" rtl="0" fontAlgn="auto">
              <a:lnSpc>
                <a:spcPts val="14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申込期限：2026年4月22日（水）　定員12名​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104775" indent="0" algn="just" rtl="0" fontAlgn="auto">
              <a:lnSpc>
                <a:spcPts val="14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お問合せ：平日　10：00～17：00　　　　​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266700" indent="0" algn="just" rtl="0" eaLnBrk="1" fontAlgn="auto" latinLnBrk="0" hangingPunct="1">
              <a:lnSpc>
                <a:spcPts val="15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　　　　　​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  <a:p>
            <a:pPr marL="266700" indent="0" algn="just" rtl="0" eaLnBrk="1" fontAlgn="auto" latinLnBrk="0" hangingPunct="1">
              <a:lnSpc>
                <a:spcPts val="1500"/>
              </a:lnSpc>
            </a:pPr>
            <a:r>
              <a:rPr lang="en-US" altLang="zh-CN" sz="1050" kern="100">
                <a:solidFill>
                  <a:srgbClr val="000000"/>
                </a:solidFill>
                <a:latin typeface="Meiryo UI" panose="020B0604030504040204" charset="-128"/>
                <a:ea typeface="Meiryo UI" panose="020B0604030504040204" charset="-128"/>
                <a:cs typeface="Meiryo UI" panose="020B0604030504040204" charset="-128"/>
                <a:sym typeface="Times New Roman" panose="02020603050405020304"/>
              </a:rPr>
              <a:t>　　　　　　</a:t>
            </a:r>
            <a:endParaRPr lang="en-US" altLang="zh-CN" sz="1050" kern="100">
              <a:solidFill>
                <a:srgbClr val="000000"/>
              </a:solidFill>
              <a:latin typeface="Meiryo UI" panose="020B0604030504040204" charset="-128"/>
              <a:ea typeface="Meiryo UI" panose="020B0604030504040204" charset="-128"/>
              <a:cs typeface="Meiryo UI" panose="020B0604030504040204" charset="-128"/>
              <a:sym typeface="Times New Roman" panose="02020603050405020304"/>
            </a:endParaRPr>
          </a:p>
        </p:txBody>
      </p:sp>
      <p:pic>
        <p:nvPicPr>
          <p:cNvPr id="5" name="図形 4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4766310" y="5377180"/>
            <a:ext cx="1449705" cy="1945005"/>
          </a:xfrm>
          <a:prstGeom prst="rect">
            <a:avLst/>
          </a:prstGeom>
        </p:spPr>
      </p:pic>
      <p:pic>
        <p:nvPicPr>
          <p:cNvPr id="7" name="図形 6"/>
          <p:cNvPicPr>
            <a:picLocks noChangeAspect="1"/>
          </p:cNvPicPr>
          <p:nvPr/>
        </p:nvPicPr>
        <p:blipFill>
          <a:blip r:embed="rId6"/>
          <a:stretch>
            <a:fillRect/>
          </a:stretch>
        </p:blipFill>
        <p:spPr>
          <a:xfrm>
            <a:off x="4844415" y="7602220"/>
            <a:ext cx="1211580" cy="1228090"/>
          </a:xfrm>
          <a:prstGeom prst="rect">
            <a:avLst/>
          </a:prstGeom>
        </p:spPr>
      </p:pic>
      <p:sp>
        <p:nvSpPr>
          <p:cNvPr id="8" name="テキストボックス 7"/>
          <p:cNvSpPr txBox="1"/>
          <p:nvPr/>
        </p:nvSpPr>
        <p:spPr>
          <a:xfrm>
            <a:off x="937260" y="3187700"/>
            <a:ext cx="361950" cy="107315"/>
          </a:xfrm>
          <a:prstGeom prst="rect">
            <a:avLst/>
          </a:prstGeom>
          <a:noFill/>
          <a:ln>
            <a:noFill/>
          </a:ln>
        </p:spPr>
        <p:txBody>
          <a:bodyPr wrap="square" lIns="0" tIns="0" rIns="0" bIns="0" rtlCol="0">
            <a:spAutoFit/>
          </a:bodyPr>
          <a:p>
            <a:pPr algn="ctr"/>
            <a:r>
              <a:rPr lang="ja-JP" altLang="en-US" sz="700">
                <a:latin typeface="AR P勘亭流H04" panose="03000900000000000000" charset="-128"/>
                <a:ea typeface="AR P勘亭流H04" panose="03000900000000000000" charset="-128"/>
              </a:rPr>
              <a:t>いもすけ</a:t>
            </a:r>
            <a:endParaRPr lang="ja-JP" altLang="en-US" sz="700">
              <a:latin typeface="AR P勘亭流H04" panose="03000900000000000000" charset="-128"/>
              <a:ea typeface="AR P勘亭流H04" panose="03000900000000000000" charset="-128"/>
            </a:endParaRP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MS PGothic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テーマ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497</Words>
  <Application>WPS Presentation</Application>
  <PresentationFormat>宽屏</PresentationFormat>
  <Paragraphs>31</Paragraphs>
  <Slides>1</Slides>
  <Notes>1</Notes>
  <HiddenSlides>0</HiddenSlides>
  <MMClips>0</MMClips>
  <ScaleCrop>false</ScaleCrop>
  <HeadingPairs>
    <vt:vector size="6" baseType="variant">
      <vt:variant>
        <vt:lpstr>已用的字体</vt:lpstr>
      </vt:variant>
      <vt:variant>
        <vt:i4>11</vt:i4>
      </vt:variant>
      <vt:variant>
        <vt:lpstr>主题</vt:lpstr>
      </vt:variant>
      <vt:variant>
        <vt:i4>1</vt:i4>
      </vt:variant>
      <vt:variant>
        <vt:lpstr>幻灯片标题</vt:lpstr>
      </vt:variant>
      <vt:variant>
        <vt:i4>1</vt:i4>
      </vt:variant>
    </vt:vector>
  </HeadingPairs>
  <TitlesOfParts>
    <vt:vector size="13" baseType="lpstr">
      <vt:lpstr>Arial</vt:lpstr>
      <vt:lpstr>ＭＳ Ｐゴシック</vt:lpstr>
      <vt:lpstr>Wingdings</vt:lpstr>
      <vt:lpstr>AR P勘亭流H04</vt:lpstr>
      <vt:lpstr>Times New Roman</vt:lpstr>
      <vt:lpstr>BIZ UD明朝 Medium</vt:lpstr>
      <vt:lpstr>Meiryo UI</vt:lpstr>
      <vt:lpstr>Microsoft YaHei</vt:lpstr>
      <vt:lpstr>ＭＳ Ｐゴシック</vt:lpstr>
      <vt:lpstr>Arial Unicode MS</vt:lpstr>
      <vt:lpstr>Calibri</vt:lpstr>
      <vt:lpstr>Office テーマ</vt:lpstr>
      <vt:lpstr>PowerPoint 演示文稿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演示文稿</dc:title>
  <dc:creator>user</dc:creator>
  <cp:lastModifiedBy>user</cp:lastModifiedBy>
  <cp:revision>22</cp:revision>
  <dcterms:created xsi:type="dcterms:W3CDTF">2026-01-23T11:36:00Z</dcterms:created>
  <dcterms:modified xsi:type="dcterms:W3CDTF">2026-01-26T09:51:49Z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KSOProductBuildVer">
    <vt:lpwstr>1041-11.8.2.8498</vt:lpwstr>
  </property>
</Properties>
</file>